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  <p:sldMasterId id="2147483712" r:id="rId2"/>
    <p:sldMasterId id="2147483713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IBM Plex Sans SemiBold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827"/>
    <p:restoredTop sz="97840"/>
  </p:normalViewPr>
  <p:slideViewPr>
    <p:cSldViewPr snapToGrid="0">
      <p:cViewPr varScale="1">
        <p:scale>
          <a:sx n="299" d="100"/>
          <a:sy n="299" d="100"/>
        </p:scale>
        <p:origin x="176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&lt;h1&gt;{{ product.name }}&lt;/h1&gt;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&lt;span&gt;Price: {{ product.price }}&lt;/span&gt;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&lt;img :src="product.imageUrl" alt="Product Image"&gt;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&lt;button @click="updatePrice"&gt;Получить скидку&lt;/button&gt;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el: '#app',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data: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product: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name: 'Product 1',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price: 100,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imageUrl: 'https://example.com/product1.jpg'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methods: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updatePrice: function()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let random = parseInt(Math.random() * 20);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this.product.price = this.product.price - this.product.price * random / 100;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23cc0bb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23cc0bba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&lt;li v-for="user in users" :key="user.id"&gt;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{{ user.name }} - {{ user.age }} лет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&lt;/li&gt;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el: '#app',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data: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users: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1, name: 'Иван', age: 25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2, name: 'Мария', age: 30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3, name: 'Алексей', age: 35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4, name: 'Елена', age: 28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23cc0bb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23cc0bba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 src="https://cdn.jsdelivr.net/npm/vue@2/dist/vue.js"&gt;&lt;/script&gt;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&lt;li v-for="item in items" :key="item.id" :class="{ bought: item.bought, 'out-of-stock': item.quantity === 0 }"&gt;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&lt;input type="text" v-model="item.quantity"&gt;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&lt;input type="checkbox" v-model="item.bought"&gt;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&lt;span&gt;{{ item.name }}&lt;/span&gt;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&lt;/li&gt;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el: '#app',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data: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items: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1, name: 'Молоко', quantity: 2, bought: false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2, name: 'Хлеб', quantity: 1, bought: true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3, name: 'Яблоки', quantity: 5, bought: false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4, name: 'Мясо', quantity: 0, bought: false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42d3964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42d39647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&lt;form @submit="addContact"&gt;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&lt;label for="firstName"&gt;Имя:&lt;/label&gt;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&lt;input type="text" id="firstName" v-model="newContact.firstName"&gt;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&lt;label for="lastName"&gt;Фамилия:&lt;/label&gt;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&lt;input type="text" id="lastName" v-model="newContact.lastName"&gt;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&lt;label for="email"&gt;Email:&lt;/label&gt;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&lt;input type="email" id="email" v-model="newContact.email"&gt;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&lt;button type="submit"&gt;Добавить контакт&lt;/button&gt;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&lt;/form&gt;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&lt;li v-for="contact in contacts" :key="contact.email"&gt;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{{ contact.firstName }} {{ contact.lastName }} - {{ contact.email }}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&lt;/li&gt;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el: '#app',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data: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newContact: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firstName: '',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lastName: '',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email: ''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contacts: []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methods: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addContact: function(event)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event.preventDefault();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if (this.isValidContact())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this.contacts.push({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firstName: this.newContact.firstName,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lastName: this.newContact.lastName,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email: this.newContact.email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this.resetForm();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isValidContact: function()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return 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this.newContact.firstName.trim() !== '' &amp;&amp;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this.newContact.lastName.trim() !== '' &amp;&amp;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this.newContact.email.trim() !== ''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resetForm: function()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this.newContact.firstName = '';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this.newContact.lastName = '';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this.newContact.email = '';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42d3964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42d39647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a4e02799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da4e02799_0_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da4e02799_0_1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1" name="Google Shape;201;p4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4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7" name="Google Shape;227;p4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8" name="Google Shape;228;p4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9" name="Google Shape;229;p4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2" name="Google Shape;282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7" name="Google Shape;297;p5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5" name="Google Shape;305;p5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9" name="Google Shape;309;p5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1" name="Google Shape;331;p6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2" name="Google Shape;332;p61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>
            <a:spLocks noGrp="1"/>
          </p:cNvSpPr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9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66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6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349" name="Google Shape;349;p6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350" name="Google Shape;350;p6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Вы разрабатываете страницу для отображения информации о товаре. У вас есть объект product, который содержит информацию о товаре, включая название, цену и URL изображения товара. Вам необходимо отобразить эту информацию на странице с использованием v-bind.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Добавьте кнопку, которая будет изменять цену товара. При нажатии на кнопку должна генерироваться скидка на товар от 1 до 20% и обновиться цена товара в соответствии с значением скидки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Вы разрабатываете простое приложение для отображения списка пользователей. У вас есть массив объектов users, где каждый объект представляет одного пользователя с его именем и возрастом. Вам необходимо отобразить каждого пользователя из массива в виде списка на странице.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Вы разрабатываете приложение для создания списка покупок. У вас есть массив объектов items, где каждый объект представляет товар с его названием и количеством. Вам необходимо отобразить список товаров, предоставить возможность изменять количество каждого товара и отмечать товары, которые уже куплены.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84" y="2956050"/>
            <a:ext cx="5562114" cy="2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73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690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Вы разрабатываете приложение для управления списком контактов. У вас есть форма с полями "Имя", "Фамилия" и "Email", где пользователь может вводить информацию о новом контакте. После добавления контакта он должен отображаться в списке контактов. Требуется связать форму с данными и отображать список контактов на странице.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03" name="Google Shape;4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375" y="2880000"/>
            <a:ext cx="2594228" cy="18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5"/>
          <p:cNvPicPr preferRelativeResize="0"/>
          <p:nvPr/>
        </p:nvPicPr>
        <p:blipFill rotWithShape="1">
          <a:blip r:embed="rId3">
            <a:alphaModFix/>
          </a:blip>
          <a:srcRect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1147</Words>
  <Application>Microsoft Macintosh PowerPoint</Application>
  <PresentationFormat>Экран (16:9)</PresentationFormat>
  <Paragraphs>151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IBM Plex Sans</vt:lpstr>
      <vt:lpstr>Roboto</vt:lpstr>
      <vt:lpstr>IBM Plex Sans SemiBold</vt:lpstr>
      <vt:lpstr>Arial</vt:lpstr>
      <vt:lpstr>Simple Light</vt:lpstr>
      <vt:lpstr>Макет шаблона GB</vt:lpstr>
      <vt:lpstr>Макет шаблона GB</vt:lpstr>
      <vt:lpstr>Workshop</vt:lpstr>
      <vt:lpstr>Регламент</vt:lpstr>
      <vt:lpstr>Задания</vt:lpstr>
      <vt:lpstr>Задание 1 (тайминг 25 минут)</vt:lpstr>
      <vt:lpstr>Задание 2 (тайминг 15 минут)</vt:lpstr>
      <vt:lpstr>Задание 3 (тайминг 25 минут)</vt:lpstr>
      <vt:lpstr>Задание 4 (тайминг 25 минут)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Артем Шашков</cp:lastModifiedBy>
  <cp:revision>2</cp:revision>
  <dcterms:modified xsi:type="dcterms:W3CDTF">2023-08-18T18:54:07Z</dcterms:modified>
</cp:coreProperties>
</file>